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4" r:id="rId1"/>
  </p:sldMasterIdLst>
  <p:notesMasterIdLst>
    <p:notesMasterId r:id="rId6"/>
  </p:notesMasterIdLst>
  <p:sldIdLst>
    <p:sldId id="256" r:id="rId2"/>
    <p:sldId id="259" r:id="rId3"/>
    <p:sldId id="390" r:id="rId4"/>
    <p:sldId id="389" r:id="rId5"/>
  </p:sldIdLst>
  <p:sldSz cx="12193588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00FF00"/>
    <a:srgbClr val="9933FF"/>
    <a:srgbClr val="00589A"/>
    <a:srgbClr val="DCBEC3"/>
    <a:srgbClr val="D6B4BA"/>
    <a:srgbClr val="48586F"/>
    <a:srgbClr val="00487E"/>
    <a:srgbClr val="004D86"/>
    <a:srgbClr val="1128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2548" autoAdjust="0"/>
  </p:normalViewPr>
  <p:slideViewPr>
    <p:cSldViewPr snapToGrid="0">
      <p:cViewPr varScale="1">
        <p:scale>
          <a:sx n="103" d="100"/>
          <a:sy n="103" d="100"/>
        </p:scale>
        <p:origin x="150" y="2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Relationship Id="rId64" Type="http://schemas.microsoft.com/office/2015/10/relationships/revisionInfo" Target="revisionInfo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請按這裡編輯備註格式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500E7EB-A4FF-499F-92D3-98926558AF2A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9655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D59C6633-2AA0-49CE-BD49-38FED65C10E1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3908A09E-2167-40C7-B222-9D2F81D9C4F8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495946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672133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63741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7309" y="157018"/>
            <a:ext cx="9347200" cy="674255"/>
          </a:xfrm>
        </p:spPr>
        <p:txBody>
          <a:bodyPr/>
          <a:lstStyle>
            <a:lvl1pPr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945282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3588" cy="6858000"/>
          </a:xfrm>
          <a:prstGeom prst="rect">
            <a:avLst/>
          </a:prstGeom>
          <a:solidFill>
            <a:srgbClr val="48586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963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0"/>
            <a:ext cx="12191760" cy="914040"/>
          </a:xfrm>
          <a:prstGeom prst="rect">
            <a:avLst/>
          </a:prstGeom>
          <a:solidFill>
            <a:srgbClr val="48586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11887200" y="914400"/>
            <a:ext cx="304560" cy="5943240"/>
          </a:xfrm>
          <a:prstGeom prst="rect">
            <a:avLst/>
          </a:prstGeom>
          <a:solidFill>
            <a:srgbClr val="25557B">
              <a:alpha val="51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3"/>
          <p:cNvSpPr/>
          <p:nvPr/>
        </p:nvSpPr>
        <p:spPr>
          <a:xfrm>
            <a:off x="-17640" y="343080"/>
            <a:ext cx="8043480" cy="678960"/>
          </a:xfrm>
          <a:custGeom>
            <a:avLst/>
            <a:gdLst/>
            <a:ahLst/>
            <a:cxnLst/>
            <a:rect l="l" t="t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507960" y="6505560"/>
            <a:ext cx="2539800" cy="26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PlaceHolder 5"/>
          <p:cNvSpPr>
            <a:spLocks noGrp="1"/>
          </p:cNvSpPr>
          <p:nvPr>
            <p:ph type="sldNum"/>
          </p:nvPr>
        </p:nvSpPr>
        <p:spPr>
          <a:xfrm>
            <a:off x="11175840" y="6505560"/>
            <a:ext cx="1112400" cy="256680"/>
          </a:xfrm>
          <a:prstGeom prst="rect">
            <a:avLst/>
          </a:prstGeom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B5092A03-71C8-4718-8E26-0BE4221803E3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title"/>
          </p:nvPr>
        </p:nvSpPr>
        <p:spPr>
          <a:xfrm>
            <a:off x="249382" y="120600"/>
            <a:ext cx="11333617" cy="701436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32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請按這裡編輯題名文字格式</a:t>
            </a:r>
            <a:endParaRPr lang="en-GB" sz="3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請按這裡編輯大綱文字格式</a:t>
            </a:r>
            <a:r>
              <a:rPr lang="en-GB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。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4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第二個大綱層次</a:t>
            </a:r>
            <a:endParaRPr lang="en-GB" sz="24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9433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5200" indent="-4572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82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854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718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1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58620" y="1595536"/>
            <a:ext cx="11908997" cy="14649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ctr">
              <a:lnSpc>
                <a:spcPct val="100000"/>
              </a:lnSpc>
            </a:pPr>
            <a:r>
              <a:rPr lang="zh-TW" altLang="en-US" sz="66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人工智慧</a:t>
            </a:r>
            <a:r>
              <a:rPr lang="zh-TW" altLang="en-US" sz="6600" b="1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導論 </a:t>
            </a:r>
            <a:r>
              <a:rPr lang="en-US" altLang="zh-TW" sz="6600" b="1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(8)</a:t>
            </a:r>
            <a:endParaRPr lang="zh-TW" altLang="en-US" sz="66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3628" y="3844212"/>
            <a:ext cx="12189960" cy="2122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zh-TW" altLang="en-US" sz="4400" b="1" spc="-1" dirty="0" smtClean="0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中黑體"/>
              </a:rPr>
              <a:t>蔡崇煒</a:t>
            </a:r>
            <a:endParaRPr lang="en-US" altLang="zh-TW" sz="4000" b="1" strike="noStrike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/>
              <a:ea typeface="中黑體"/>
            </a:endParaRPr>
          </a:p>
          <a:p>
            <a:pPr algn="ctr">
              <a:lnSpc>
                <a:spcPct val="100000"/>
              </a:lnSpc>
            </a:pPr>
            <a:endParaRPr lang="en-US" sz="2800" b="0" strike="noStrike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850" y="5966544"/>
            <a:ext cx="1940767" cy="738856"/>
          </a:xfrm>
          <a:prstGeom prst="rect">
            <a:avLst/>
          </a:prstGeom>
          <a:ln>
            <a:noFill/>
          </a:ln>
          <a:effectLst>
            <a:softEdge rad="254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上台報告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8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分鐘報告及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2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分鐘問與答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投影片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所有組員均須出席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上課前須將資料準備完成，助教會在一點前開教室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請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自備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轉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接頭、投影筆及筆電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期中報告注意事項 </a:t>
            </a:r>
            <a:r>
              <a:rPr lang="en-US" altLang="zh-TW" dirty="0" smtClean="0"/>
              <a:t>(1/2)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書面資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料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10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個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page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以內的報告，請以黑白列印。勿將投影片當成書面報告。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報告內容包含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: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1.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 摘要、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2.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前言簡介、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3.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相關研究、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4.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程式設計方式 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or 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討論、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5.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結論、及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6</a:t>
            </a: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參考文獻。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第一頁請列出將第幾組、組員姓名、組員學號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書面資料若有抄襲，則為</a:t>
            </a:r>
            <a:r>
              <a:rPr lang="en-US" altLang="zh-TW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0</a:t>
            </a: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分。助教將會使用</a:t>
            </a:r>
            <a:r>
              <a:rPr lang="en-US" altLang="zh-TW" sz="2800" spc="-1" dirty="0" err="1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Turnitin</a:t>
            </a: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進行檢測，若全文超過</a:t>
            </a:r>
            <a:r>
              <a:rPr lang="en-US" altLang="zh-TW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20%</a:t>
            </a: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與網路或其他資料雷同，或整句文字 </a:t>
            </a:r>
            <a:r>
              <a:rPr lang="en-US" altLang="zh-TW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(</a:t>
            </a: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超過七個字</a:t>
            </a:r>
            <a:r>
              <a:rPr lang="en-US" altLang="zh-TW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  <a:r>
              <a:rPr lang="zh-TW" altLang="en-US" sz="2800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</a:rPr>
              <a:t>與其他資料相同，視為抄襲。</a:t>
            </a:r>
            <a:endParaRPr lang="en-US" altLang="zh-TW" sz="2800" spc="-1" dirty="0" smtClean="0">
              <a:solidFill>
                <a:srgbClr val="C00000"/>
              </a:solidFill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期中報告注意事項 </a:t>
            </a:r>
            <a:r>
              <a:rPr lang="en-US" altLang="zh-TW" dirty="0" smtClean="0"/>
              <a:t>(2/2)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0509400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814797" y="5351269"/>
            <a:ext cx="88018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zh-TW" sz="7200" b="1" spc="-1" dirty="0" smtClean="0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Thank You ^_^</a:t>
            </a:r>
            <a:endParaRPr lang="zh-TW" altLang="en-US" sz="7200" b="1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brightnessContrast bright="10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644" y="724587"/>
            <a:ext cx="8500188" cy="44116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6214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7714</TotalTime>
  <Words>191</Words>
  <Application>Microsoft Office PowerPoint</Application>
  <PresentationFormat>自訂</PresentationFormat>
  <Paragraphs>25</Paragraphs>
  <Slides>4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4" baseType="lpstr">
      <vt:lpstr>DejaVu Sans</vt:lpstr>
      <vt:lpstr>中黑體</vt:lpstr>
      <vt:lpstr>新細明體</vt:lpstr>
      <vt:lpstr>Arial</vt:lpstr>
      <vt:lpstr>Arial Black</vt:lpstr>
      <vt:lpstr>Calibri</vt:lpstr>
      <vt:lpstr>Symbol</vt:lpstr>
      <vt:lpstr>Times New Roman</vt:lpstr>
      <vt:lpstr>Wingdings</vt:lpstr>
      <vt:lpstr>1_Office Theme</vt:lpstr>
      <vt:lpstr>PowerPoint 簡報</vt:lpstr>
      <vt:lpstr>期中報告注意事項 (1/2)</vt:lpstr>
      <vt:lpstr>期中報告注意事項 (2/2)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Economics:</dc:title>
  <dc:subject/>
  <dc:creator>Tsai Chun-Wei</dc:creator>
  <dc:description/>
  <cp:lastModifiedBy>cwtsai</cp:lastModifiedBy>
  <cp:revision>634</cp:revision>
  <cp:lastPrinted>1601-01-01T00:00:00Z</cp:lastPrinted>
  <dcterms:created xsi:type="dcterms:W3CDTF">2015-10-03T05:09:22Z</dcterms:created>
  <dcterms:modified xsi:type="dcterms:W3CDTF">2019-10-27T14:06:04Z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自訂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